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73" r:id="rId4"/>
    <p:sldId id="262" r:id="rId5"/>
    <p:sldId id="263" r:id="rId6"/>
    <p:sldId id="264" r:id="rId7"/>
    <p:sldId id="265" r:id="rId8"/>
    <p:sldId id="267" r:id="rId9"/>
    <p:sldId id="268" r:id="rId10"/>
    <p:sldId id="269" r:id="rId11"/>
    <p:sldId id="270" r:id="rId12"/>
    <p:sldId id="271" r:id="rId13"/>
    <p:sldId id="272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AC74-5F13-D94E-AF3A-6BBBF7065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BF00A-BEC8-C94D-8CC6-D57230879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C4A75-E81C-364B-B8F6-5D2C8DC95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2C5A1-30A9-A54F-93D3-42DA7E454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35A9E-D5D5-F942-BE47-73143F6D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7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AABD-74DF-6D40-B4B6-41AB6B0A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E3B64-2D3C-A34D-BED6-D253909EF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A5E5A-1C57-9F42-98AF-4470B46CD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D1F8B-65BD-4949-A0BE-A4313A4B0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9A7AE-34A5-1F44-97DF-756C475E6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9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3837FF-2CD6-9548-88F4-F6F7D6CDD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200150-E057-DC4F-AE9C-129D290F3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2A750-ACE0-4242-916E-32AEA8846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E29FE-A453-4A42-823B-A39622D76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AEBD7-4DE2-2D4B-B440-4BAD8C14D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84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F1CA-D124-8443-BA42-DFA2E1A63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DF3FB-A447-0945-8D10-61C501B00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E0425-0065-F543-9B6E-9B55ADC7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42C77-50D0-E844-AC9A-446FF59E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22EF0-642F-1642-B21A-4C430ABBF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36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3A98-9898-ED4A-B69A-BA2117AB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E8F2C-6447-094E-AA0F-4B6266EE6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5277E-E7E1-D942-AB72-4D2DDF14A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BDB9-4704-D844-A3C9-9EB03C925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A6726-BC35-524E-A77C-21216E3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9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4B57-C782-CB47-844E-39BE7633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27ADC-2F42-5246-A6A7-9B80AA992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6D1F69-191C-3E4A-8003-CCA138240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22648-DDBB-D64B-A3BD-48E2404F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6AF88-5D77-E040-B23E-EF411C051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F1143-F387-E845-8922-B45EFF1C4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8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1489-B00E-CB4F-BD2B-D657358C2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3062-8780-5242-976A-6C85FFB22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C5D55-3949-EB4C-845A-4948A21AE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3290DE-C93C-FE44-930E-1ED445DB35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FCD60-8C60-5F43-9E70-DAA7EF93C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B670FE-256B-F74C-B4DB-0FF5AF841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B85EA-0ADE-5542-8642-D5FD9FF47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307F4-C3C2-4142-AA19-B5E73B2F9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DE18-B5C1-9F47-9752-00184FB09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3FED0-8656-244D-B51D-30820F71D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11535-4564-B245-8418-EEE8C3818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9979F-61EB-7741-8BC9-7E85C5D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15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C47D15-78EF-184F-AA9E-F2A4D32EC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798843-A26F-FA44-BD28-FF94882FE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119D-0E7D-F141-8BC6-0A052AD85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04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9702E-6438-7049-95BE-EB5B639E0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1F8F9-5A80-8A4E-8D06-7BEE09DA0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5A457-F182-F543-B047-AA79B34C3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E61FB-D9F7-4C4C-A77A-72F47FC2C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1571A-88EB-BE4E-82F7-AF9A2E980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031CC-0F5F-5642-B378-4DFB71C9A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8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B6A59-E3C2-E042-857D-2101AB6E4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1A2A53-170E-0340-BB8D-BC4391B87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5A31C-1BBE-CA4A-92F4-096201244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B5948-40B5-1F45-A1D3-4AAD1030C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64C7B-B563-AC48-B669-BDE160107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EB24F-7E2C-8C48-A539-B3F256564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1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2CCD97-FF28-7740-BE2C-E07785F0C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F2B02-1A80-9445-B4A2-A28735F76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24365-CC0E-324F-AC4A-5CF1116C6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DC95E-BF0D-244F-AE0B-03024B6E39CD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163DC-3589-9346-ADB7-B17B5BA92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A011C-F174-E945-9BEA-2B77BE628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0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asinkaymaz.github.io/Harvard-RosenbrockLab/index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ture.com/articles/nmeth.464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19E15-C3B3-2C47-80C1-90049E08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FF34EB-7CE8-6C40-BA34-086A05C7B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2253" y="1284204"/>
            <a:ext cx="678279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9F65E0-1905-A14E-B176-C7EB5364D299}"/>
              </a:ext>
            </a:extLst>
          </p:cNvPr>
          <p:cNvSpPr txBox="1"/>
          <p:nvPr/>
        </p:nvSpPr>
        <p:spPr>
          <a:xfrm>
            <a:off x="2898137" y="6185289"/>
            <a:ext cx="639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https://yasinkaymaz.github.io/Harvard-RosenbrockLab/index.html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703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24CCB39-A6C0-2B4E-9B75-DF01955E1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84" y="365125"/>
            <a:ext cx="5540248" cy="265988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4ABA319-DF72-4841-918D-ED1AF4F7A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258" y="3025013"/>
            <a:ext cx="7610602" cy="3508502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F79D953-840B-7049-BD93-EB2706A5F3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244843"/>
              </p:ext>
            </p:extLst>
          </p:nvPr>
        </p:nvGraphicFramePr>
        <p:xfrm>
          <a:off x="6431943" y="1403905"/>
          <a:ext cx="4993105" cy="5823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2709110328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3091685507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3987946383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Gria3-209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ENSMUST00000165288.1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594099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ENSMUST00000076349.11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659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5022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EA43D8-9B86-5242-9C7D-C7AE12B2A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13471"/>
            <a:ext cx="10515600" cy="312120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B305C-E1EF-8D4D-A608-472FC39BF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202" y="4620126"/>
            <a:ext cx="2987040" cy="19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4B7C60-4DC8-5240-9A55-76A275866F39}"/>
              </a:ext>
            </a:extLst>
          </p:cNvPr>
          <p:cNvSpPr txBox="1"/>
          <p:nvPr/>
        </p:nvSpPr>
        <p:spPr>
          <a:xfrm rot="16200000">
            <a:off x="-204842" y="3073577"/>
            <a:ext cx="171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isoform usage</a:t>
            </a:r>
          </a:p>
        </p:txBody>
      </p:sp>
    </p:spTree>
    <p:extLst>
      <p:ext uri="{BB962C8B-B14F-4D97-AF65-F5344CB8AC3E}">
        <p14:creationId xmlns:p14="http://schemas.microsoft.com/office/powerpoint/2010/main" val="553750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52DA93-601E-DB4D-AB1E-07C3F148A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596" y="365125"/>
            <a:ext cx="5529580" cy="2656332"/>
          </a:xfr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B7B1575-17C6-B64A-9840-F735A8E03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870774"/>
              </p:ext>
            </p:extLst>
          </p:nvPr>
        </p:nvGraphicFramePr>
        <p:xfrm>
          <a:off x="6680860" y="1504991"/>
          <a:ext cx="4993105" cy="5823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3455213745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3781977035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2590034197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Gria4-201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ENSMUST00000027020.12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170448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ENSMUST00000063508.14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2104117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21CFB50-893C-0B48-9F19-B754EEC28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876" y="3359150"/>
            <a:ext cx="7596124" cy="349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061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11EE1A-9698-8B41-BDB5-3000FCA90B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9944"/>
            <a:ext cx="10515600" cy="30710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46B21B-9175-854F-9ADF-04F4DE209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572000"/>
            <a:ext cx="2987040" cy="19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A7C045-E0C9-1147-9A5F-2FDBE8EEA671}"/>
              </a:ext>
            </a:extLst>
          </p:cNvPr>
          <p:cNvSpPr txBox="1"/>
          <p:nvPr/>
        </p:nvSpPr>
        <p:spPr>
          <a:xfrm rot="16200000">
            <a:off x="-204842" y="3002325"/>
            <a:ext cx="171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isoform usage</a:t>
            </a:r>
          </a:p>
        </p:txBody>
      </p:sp>
    </p:spTree>
    <p:extLst>
      <p:ext uri="{BB962C8B-B14F-4D97-AF65-F5344CB8AC3E}">
        <p14:creationId xmlns:p14="http://schemas.microsoft.com/office/powerpoint/2010/main" val="3661080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58AD1-AF56-2244-8BD8-8B8B861E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BCB08-7476-3C43-B5FC-DFB998AC2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856" y="365125"/>
            <a:ext cx="8504555" cy="6271641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F5C007F-14EE-BB4A-AC89-1BC411D737E9}"/>
              </a:ext>
            </a:extLst>
          </p:cNvPr>
          <p:cNvSpPr txBox="1">
            <a:spLocks/>
          </p:cNvSpPr>
          <p:nvPr/>
        </p:nvSpPr>
        <p:spPr>
          <a:xfrm>
            <a:off x="7554390" y="4684463"/>
            <a:ext cx="46376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Cell types projection from KI-superset (Zeisel et al 2018, Taxonomy Rank 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171B0-B101-914B-BB1A-FBC55347243A}"/>
              </a:ext>
            </a:extLst>
          </p:cNvPr>
          <p:cNvSpPr txBox="1"/>
          <p:nvPr/>
        </p:nvSpPr>
        <p:spPr>
          <a:xfrm>
            <a:off x="9003534" y="541421"/>
            <a:ext cx="1739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Gupta et al 2018</a:t>
            </a:r>
          </a:p>
        </p:txBody>
      </p:sp>
    </p:spTree>
    <p:extLst>
      <p:ext uri="{BB962C8B-B14F-4D97-AF65-F5344CB8AC3E}">
        <p14:creationId xmlns:p14="http://schemas.microsoft.com/office/powerpoint/2010/main" val="263276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CFB5C-4D1E-D74A-9A5E-BFF69990E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E985CAA-38A4-BC4F-ABC4-3745D1D0364F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2455296"/>
              </p:ext>
            </p:extLst>
          </p:nvPr>
        </p:nvGraphicFramePr>
        <p:xfrm>
          <a:off x="1614237" y="2045368"/>
          <a:ext cx="8179468" cy="26445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7173">
                  <a:extLst>
                    <a:ext uri="{9D8B030D-6E8A-4147-A177-3AD203B41FA5}">
                      <a16:colId xmlns:a16="http://schemas.microsoft.com/office/drawing/2014/main" val="2733442366"/>
                    </a:ext>
                  </a:extLst>
                </a:gridCol>
                <a:gridCol w="1869190">
                  <a:extLst>
                    <a:ext uri="{9D8B030D-6E8A-4147-A177-3AD203B41FA5}">
                      <a16:colId xmlns:a16="http://schemas.microsoft.com/office/drawing/2014/main" val="2176752959"/>
                    </a:ext>
                  </a:extLst>
                </a:gridCol>
                <a:gridCol w="1058779">
                  <a:extLst>
                    <a:ext uri="{9D8B030D-6E8A-4147-A177-3AD203B41FA5}">
                      <a16:colId xmlns:a16="http://schemas.microsoft.com/office/drawing/2014/main" val="2888897427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1273035510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1643097590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Human.ID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Mouse.ID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Biotype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9930354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ENST00000285900.9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ENSMUST00000094179.10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364580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GRIA1-202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ENST00000340592.9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ENSMUST00000036315.15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313502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GRIA2-201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ENST00000264426.13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ENSMUST00000075316.9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hGluA2o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9944717"/>
                  </a:ext>
                </a:extLst>
              </a:tr>
              <a:tr h="31522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ENST00000296526.11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ENSMUST00000107745.7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hGluA2i Q/R Mut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1464238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ENST00000622768.4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Gria3-209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ENSMUST00000165288.1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466629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GRIA3-207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ENST00000620443.1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ENSMUST00000076349.11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990568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ENST00000393127.6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Gria4-201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ENSMUST00000027020.12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4032643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GRIA4-201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ENST00000282499.9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ENSMUST00000063508.14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0779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38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C6D1-7E81-7E4A-BCDF-D1DE08B3D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066577-C7B2-1B44-A30F-B7EE18A0A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3928002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2324E7-C2BF-994B-A130-798FCAB10F30}"/>
              </a:ext>
            </a:extLst>
          </p:cNvPr>
          <p:cNvSpPr/>
          <p:nvPr/>
        </p:nvSpPr>
        <p:spPr>
          <a:xfrm>
            <a:off x="5105400" y="195080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effectLst/>
              </a:rPr>
              <a:t>In the analysis, I excluded E15.5 cells as requested by CNSDR and kept only P7 mice cells (224 cells).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52383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5D898-DA3E-7A4D-94F2-7ED07E545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390" y="377157"/>
            <a:ext cx="463761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Cell types projection from KI-superset (Zeisel et al 2018, Taxonomy Rank 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D4FF94-687B-A849-8439-2AA8B2893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97" y="247007"/>
            <a:ext cx="7115889" cy="66109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849EA9-4809-044A-A7F7-9C4E5BEDC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880" y="4262638"/>
            <a:ext cx="3884416" cy="23748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E996E-2A6D-6446-902D-964274DFAB53}"/>
              </a:ext>
            </a:extLst>
          </p:cNvPr>
          <p:cNvSpPr txBox="1"/>
          <p:nvPr/>
        </p:nvSpPr>
        <p:spPr>
          <a:xfrm>
            <a:off x="7554390" y="1702720"/>
            <a:ext cx="4525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 err="1"/>
              <a:t>scmap</a:t>
            </a:r>
            <a:r>
              <a:rPr lang="en-US" dirty="0"/>
              <a:t>: </a:t>
            </a:r>
          </a:p>
          <a:p>
            <a:r>
              <a:rPr lang="en-US" dirty="0">
                <a:hlinkClick r:id="rId4"/>
              </a:rPr>
              <a:t>https://www.nature.com/articles/nmeth.4644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40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C828-AC0B-C74E-8CE9-6397F89FF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Gene level expression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99722F-5FD9-934E-975A-720FF4DA8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065" y="365125"/>
            <a:ext cx="5582920" cy="274878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C8235B-C318-6B45-8A4F-A14366C87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224" y="3113913"/>
            <a:ext cx="7605776" cy="35857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DE8E75-9F58-5641-8BCF-719BC4C8186A}"/>
              </a:ext>
            </a:extLst>
          </p:cNvPr>
          <p:cNvSpPr txBox="1"/>
          <p:nvPr/>
        </p:nvSpPr>
        <p:spPr>
          <a:xfrm>
            <a:off x="348917" y="3429000"/>
            <a:ext cx="37418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</a:rPr>
              <a:t>These figures show the distribution of normalized expression (log2) of each glutamate ionotropic receptor AMPA genes in each cell group identified by Hook et al</a:t>
            </a:r>
            <a:r>
              <a:rPr lang="en-US" dirty="0"/>
              <a:t> (upper) and cell type annotations with KI-superset (right).</a:t>
            </a:r>
            <a:r>
              <a:rPr lang="en-US" dirty="0">
                <a:effectLst/>
              </a:rPr>
              <a:t>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The horizontal lines in bars = Median, Red dots = outlier cells.</a:t>
            </a:r>
          </a:p>
        </p:txBody>
      </p:sp>
    </p:spTree>
    <p:extLst>
      <p:ext uri="{BB962C8B-B14F-4D97-AF65-F5344CB8AC3E}">
        <p14:creationId xmlns:p14="http://schemas.microsoft.com/office/powerpoint/2010/main" val="3861692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A2408D-081D-F047-A9B1-BABC8FFA1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39840" cy="31699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18704B-BC2C-4946-8C78-D71FE054E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169920"/>
            <a:ext cx="7315200" cy="3657600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903B864-8370-7B40-BBEE-024757B930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130752"/>
              </p:ext>
            </p:extLst>
          </p:nvPr>
        </p:nvGraphicFramePr>
        <p:xfrm>
          <a:off x="6769367" y="1556812"/>
          <a:ext cx="4993105" cy="5823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477844630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132637931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3265888262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ENSMUST00000094179.10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1827858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ENSMUST00000036315.15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5089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9216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E5446B-70C5-F74C-B5CE-CAF9922AA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52436"/>
            <a:ext cx="10515600" cy="3057313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A31DF1-CDD4-4C40-AC13-038305C60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499810"/>
            <a:ext cx="2987040" cy="19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AD3784-8474-994A-B236-8F2B1AFA6FEC}"/>
              </a:ext>
            </a:extLst>
          </p:cNvPr>
          <p:cNvSpPr txBox="1"/>
          <p:nvPr/>
        </p:nvSpPr>
        <p:spPr>
          <a:xfrm rot="16200000">
            <a:off x="-204842" y="3002325"/>
            <a:ext cx="171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isoform usage</a:t>
            </a:r>
          </a:p>
        </p:txBody>
      </p:sp>
    </p:spTree>
    <p:extLst>
      <p:ext uri="{BB962C8B-B14F-4D97-AF65-F5344CB8AC3E}">
        <p14:creationId xmlns:p14="http://schemas.microsoft.com/office/powerpoint/2010/main" val="3035256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6CF87E-473D-8A46-86C5-4A1EADE02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56" y="369634"/>
            <a:ext cx="5536692" cy="264210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6B09F5-CDE9-DF43-829F-901948D50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5916" y="3255769"/>
            <a:ext cx="7533386" cy="3455416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0624D53-74D4-304C-9560-FC0CFBDFB1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297926"/>
              </p:ext>
            </p:extLst>
          </p:nvPr>
        </p:nvGraphicFramePr>
        <p:xfrm>
          <a:off x="6514605" y="1387491"/>
          <a:ext cx="4993105" cy="6063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973893044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2286939271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2477398662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ENSMUST00000075316.9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hGluA2o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8308955"/>
                  </a:ext>
                </a:extLst>
              </a:tr>
              <a:tr h="315229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ENSMUST00000107745.7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hGluA2i Q/R Mut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3761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0738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B564E57-C47B-2448-B048-57959D5E2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632" y="1360767"/>
            <a:ext cx="10515600" cy="311536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E8F0C8-C9D4-054C-B358-728A54584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853" y="4613975"/>
            <a:ext cx="2987040" cy="197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749CAC-B21B-914C-B2AF-8A270833EC41}"/>
              </a:ext>
            </a:extLst>
          </p:cNvPr>
          <p:cNvSpPr txBox="1"/>
          <p:nvPr/>
        </p:nvSpPr>
        <p:spPr>
          <a:xfrm rot="16200000">
            <a:off x="-421410" y="3002325"/>
            <a:ext cx="171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% isoform usage</a:t>
            </a:r>
          </a:p>
        </p:txBody>
      </p:sp>
    </p:spTree>
    <p:extLst>
      <p:ext uri="{BB962C8B-B14F-4D97-AF65-F5344CB8AC3E}">
        <p14:creationId xmlns:p14="http://schemas.microsoft.com/office/powerpoint/2010/main" val="1181216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10017</TotalTime>
  <Words>284</Words>
  <Application>Microsoft Macintosh PowerPoint</Application>
  <PresentationFormat>Widescreen</PresentationFormat>
  <Paragraphs>92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PMingLiU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Cell types projection from KI-superset (Zeisel et al 2018, Taxonomy Rank 4)</vt:lpstr>
      <vt:lpstr>Gene level expression</vt:lpstr>
      <vt:lpstr>Gria1 Isoform level expression</vt:lpstr>
      <vt:lpstr>PowerPoint Presentation</vt:lpstr>
      <vt:lpstr>Gria2 Isoform level expression</vt:lpstr>
      <vt:lpstr>PowerPoint Presentation</vt:lpstr>
      <vt:lpstr>Gria3 Isoform level expression</vt:lpstr>
      <vt:lpstr>PowerPoint Presentation</vt:lpstr>
      <vt:lpstr>Gria4 Isoform level expression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Yasin Kaymaz</dc:creator>
  <cp:lastModifiedBy>Yasin Kaymaz</cp:lastModifiedBy>
  <cp:revision>14</cp:revision>
  <cp:lastPrinted>2019-05-08T13:19:51Z</cp:lastPrinted>
  <dcterms:created xsi:type="dcterms:W3CDTF">2019-04-23T14:59:00Z</dcterms:created>
  <dcterms:modified xsi:type="dcterms:W3CDTF">2019-05-08T13:20:21Z</dcterms:modified>
</cp:coreProperties>
</file>

<file path=docProps/thumbnail.jpeg>
</file>